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8" r:id="rId4"/>
    <p:sldId id="257" r:id="rId5"/>
    <p:sldId id="259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71" r:id="rId14"/>
    <p:sldId id="272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A490DE-7A56-495D-B213-5CC8C8FD2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CF8BC0-176B-4EF9-8C37-66530C97F6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15034E5-84A4-48AA-B720-1D391DE6C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2CC3D8-8DFB-46D9-895B-D660E0B8E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BF7A2D-12FB-45DD-988A-ED68A1BDD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8675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080D99-347A-4047-98BC-B5882B24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292F291-23A4-4C87-A1FF-1693702174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6965A9-8AFF-4C0F-BC43-AE5780573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63254D-29BA-4ECE-B081-1D63B2CE0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71B308-A466-4F29-9D83-4848DF488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6444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5FA5AB7-9983-430C-94FC-10C8C18A10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5619C3A-7C05-4A07-B6B8-A9308887E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089950-691D-453E-8919-039057F13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A6516E-F09F-40F3-B777-D2E9847C2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1BF2CE-01C9-469E-BF08-90B2A5CFA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985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00A3FA-F5C3-4C26-9D1C-19F42C70F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58538D-7056-4A23-A5BE-4E647417E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332B86-2FEA-40EB-A592-58EDF2D83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980C6A-8F65-4CA2-8C60-DAB732D7D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BF7680-2F24-4D06-ACE8-E6DBEC569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2260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B883A8-53A7-4A1F-8EE0-B5D64C858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6B094EF-E103-4F70-9BFE-6D03E093F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6DB4EE-60F3-44D1-A5DB-FD2A16646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2B51C5-E823-4ACE-9639-917958BF9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FC21A8-411A-4580-B108-09B5E8344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947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212639-F2BB-49CA-A2FE-27DBFEA4D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52BB77-0200-481B-A41C-BE631986C8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6585ACE-7A75-4B6B-8B77-65691CA39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B51712-ECFE-4E0D-B1B6-1CCDBEB48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53CDF89-F8E7-4851-A22E-A27D01420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AF0B3D-A492-44B4-9376-4D18F93D1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535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1A0F0A-7B06-43F8-99EC-9A2B0EB43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35F1A0B-0366-4C44-96AC-81F8BA375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409F201-3413-4B0D-AFEC-1F0526F3A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2D5D573-BEE9-492E-8DEA-595FCFDB26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20DB565-DDC9-4B35-9EEF-8DE345C2B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82669DA-3F78-4487-908C-AF9822107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DD77E98-C88E-45BB-AC28-902CDF707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9D1C768-539D-4D27-B13A-657590220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0448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4413BA-D4A6-4C96-8D80-321AE5FD4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F118316-BB08-42ED-B422-B1AE7BDB6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D3D6596-FDF6-4863-ADEF-29636A689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DAE179B-7780-4C94-850A-4DD6579BC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763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69340A2-D29E-46A1-82E5-1723F68DC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883A626-4066-44A9-A52D-65BB5E583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00B419-91DC-45F3-B3E2-283AA64C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878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C772F5-FA7C-4FB0-922C-DCCAB3FC5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01FD17-654D-4D52-85D6-59A962B59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92296F-A0B4-43CD-BCB1-26C6CF505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6E9AEB-D5EF-45D4-9E04-9D54AEBAC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3BE7C5-C56B-4B55-BB42-DF0EF2576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734F934-41A0-4777-9936-19143DC5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269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2F4F9D-A9FC-4A26-BBD8-F99AFD7E8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B275C6B-03C3-4CF4-996A-65120C0A1C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DD1FED-0104-40BA-9650-F3F94384B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25F468-65F8-4846-8490-3ED805BDF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973A79-8D1E-40C5-B9AB-2D0BE43D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961709E-4948-4EAF-9539-D1F3E383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3605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4FC67-DB84-48E8-81AC-1CF7280A4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637636-0B77-4E3B-9298-9B70B7AF03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12F068-1AD0-4A44-8A95-7C0EDE4550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778FB-87A3-4BE5-A864-2180ECEFDEB6}" type="datetimeFigureOut">
              <a:rPr lang="ru-RU" smtClean="0"/>
              <a:t>27.09.2022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3F7900-4D65-4FAB-AED0-452645A4A0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34415F-3770-4FC0-8F8C-A65387160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B7349-C7F1-4E6A-AE00-0B02CAB2772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241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D6F8599-6E7A-47B6-ACF1-DEE83597CC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endParaRPr lang="ru-RU" sz="2000">
              <a:solidFill>
                <a:srgbClr val="080808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531C80-CDEC-49E8-BC24-362F6F6A9E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 fontScale="90000"/>
          </a:bodyPr>
          <a:lstStyle/>
          <a:p>
            <a:r>
              <a:rPr lang="ru-RU" sz="3600" dirty="0">
                <a:solidFill>
                  <a:srgbClr val="080808"/>
                </a:solidFill>
              </a:rPr>
              <a:t>КАРТА ПРОЦЕССОВ</a:t>
            </a:r>
            <a:br>
              <a:rPr lang="ru-RU" sz="3600" dirty="0">
                <a:solidFill>
                  <a:srgbClr val="080808"/>
                </a:solidFill>
              </a:rPr>
            </a:br>
            <a:r>
              <a:rPr lang="ru-RU" sz="3600" dirty="0">
                <a:solidFill>
                  <a:srgbClr val="080808"/>
                </a:solidFill>
              </a:rPr>
              <a:t>ЦЕПОЧКА СОЗДАНИЯ ЦЕННОСТИ</a:t>
            </a:r>
            <a:br>
              <a:rPr lang="ru-RU" sz="3600" dirty="0">
                <a:solidFill>
                  <a:srgbClr val="080808"/>
                </a:solidFill>
              </a:rPr>
            </a:br>
            <a:r>
              <a:rPr lang="ru-RU" sz="3600" dirty="0">
                <a:solidFill>
                  <a:srgbClr val="080808"/>
                </a:solidFill>
              </a:rPr>
              <a:t>КОНФИГУРАЦИЯ СОЗДАНИЯ ЦЕННОСТИ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084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E75543-9A0C-4927-856A-863ECD657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93BC69-BB13-4B03-8955-8EAD893BD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30BB8E-05C5-4C3A-9654-F522ED125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-37909"/>
            <a:ext cx="10756036" cy="6937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417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0CED22FF-7556-42D7-8454-2E9EFB153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2960716"/>
            <a:ext cx="4036334" cy="2387600"/>
          </a:xfrm>
        </p:spPr>
        <p:txBody>
          <a:bodyPr anchor="t">
            <a:normAutofit/>
          </a:bodyPr>
          <a:lstStyle/>
          <a:p>
            <a:pPr algn="l"/>
            <a:r>
              <a:rPr lang="ru-RU" sz="4600"/>
              <a:t>Конфигурации создания ценности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D21FEBE8-C196-419E-B282-7ADD8BEFB3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3809" y="953037"/>
            <a:ext cx="4036333" cy="1709849"/>
          </a:xfrm>
        </p:spPr>
        <p:txBody>
          <a:bodyPr anchor="b">
            <a:normAutofit/>
          </a:bodyPr>
          <a:lstStyle/>
          <a:p>
            <a:pPr algn="l"/>
            <a:endParaRPr lang="ru-RU" sz="2000"/>
          </a:p>
        </p:txBody>
      </p:sp>
      <p:grpSp>
        <p:nvGrpSpPr>
          <p:cNvPr id="21" name="Group 1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83306CB-83C3-4940-99CD-77B12D38A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2098663"/>
            <a:ext cx="5536001" cy="260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372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768000-6D56-4EDB-B163-85C2B4E1B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3A611-2068-4FAC-94CE-31CA56C78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A8B29E-7DF0-478E-830D-76E0F572E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03" y="0"/>
            <a:ext cx="108307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445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72B4E5-133A-4190-B5DB-D3816405F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</a:rPr>
              <a:t>Пример мастерской создания ценности на</a:t>
            </a:r>
            <a:r>
              <a:rPr lang="ru-RU" sz="4400" b="1" i="0" dirty="0">
                <a:solidFill>
                  <a:srgbClr val="FF0000"/>
                </a:solidFill>
                <a:effectLst/>
              </a:rPr>
              <a:t> примере оказания услуг врачом общей практики</a:t>
            </a:r>
            <a:endParaRPr lang="ru-RU" b="1" dirty="0">
              <a:solidFill>
                <a:srgbClr val="FF0000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E4085D-8C60-4C29-B3A3-1E9129F05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FFE6B1B-AB7E-448F-A158-063C04AE5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492" y="1854524"/>
            <a:ext cx="5401524" cy="432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8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7BF9C7-9F03-4D16-910B-43CEDC5D1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42" y="134305"/>
            <a:ext cx="5490424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rgbClr val="FF0000"/>
                </a:solidFill>
              </a:rPr>
              <a:t>Пример сети создания ценности на примере розничного банка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767C95-1B6D-4E00-84BE-95FF67D05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152AFE-D5E8-4118-90B2-3E0FAC931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394" y="0"/>
            <a:ext cx="69948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832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1CC7D3-4EE9-447E-9F16-330667248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366997-594A-4A53-8165-B60FE0B53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ED598B8-A794-4C9B-98DA-582759CAF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543" y="0"/>
            <a:ext cx="10377257" cy="678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0945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2B3AEF-BFD4-4B63-952C-6C578EF37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820C96-C4C9-4E06-9736-78C3D7182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9E0B28-E783-4D73-8454-A7B13E263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48" y="-16065"/>
            <a:ext cx="10857390" cy="687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1391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495A9D-B85C-4D0C-92F5-36BA12CA8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309E6A-9251-4F04-A8C6-86276E720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Классная работа</a:t>
            </a:r>
          </a:p>
          <a:p>
            <a:r>
              <a:rPr lang="ru-RU" dirty="0"/>
              <a:t>Используя описание деятельности ООО «Доставка» и таблицу функций разработать карту процессов для ООО «Доставка», разбив все процессы на основные и вспомогательные. </a:t>
            </a:r>
          </a:p>
          <a:p>
            <a:r>
              <a:rPr lang="ru-RU" dirty="0"/>
              <a:t>Разработать цепочку </a:t>
            </a:r>
            <a:r>
              <a:rPr lang="ru-RU" sz="2800" dirty="0"/>
              <a:t>создания ценности Майкла Портера для ООО «Доставка».</a:t>
            </a:r>
          </a:p>
          <a:p>
            <a:pPr marL="0" indent="0">
              <a:buNone/>
            </a:pPr>
            <a:r>
              <a:rPr lang="ru-RU" dirty="0"/>
              <a:t>Домашняя работа</a:t>
            </a:r>
          </a:p>
          <a:p>
            <a:r>
              <a:rPr lang="ru-RU" dirty="0"/>
              <a:t>Для выбранного вида деятельности разработать конфигурацию создания ценности (мастерскую или сеть).</a:t>
            </a:r>
          </a:p>
        </p:txBody>
      </p:sp>
    </p:spTree>
    <p:extLst>
      <p:ext uri="{BB962C8B-B14F-4D97-AF65-F5344CB8AC3E}">
        <p14:creationId xmlns:p14="http://schemas.microsoft.com/office/powerpoint/2010/main" val="184420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18B5A11-40D6-4692-A5F2-D04F90207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ru-RU" sz="5100"/>
              <a:t>КАРТА ПРОЦЕССОВ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9DA65F04-42B1-4A48-AB45-709DC319E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2" y="4631161"/>
            <a:ext cx="3571810" cy="1559327"/>
          </a:xfrm>
        </p:spPr>
        <p:txBody>
          <a:bodyPr>
            <a:normAutofit/>
          </a:bodyPr>
          <a:lstStyle/>
          <a:p>
            <a:pPr algn="l"/>
            <a:endParaRPr lang="ru-RU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85E789C-2DD5-4B49-B682-8C257AA9E8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6" t="20000" r="4330" b="11667"/>
          <a:stretch/>
        </p:blipFill>
        <p:spPr>
          <a:xfrm>
            <a:off x="4654296" y="709803"/>
            <a:ext cx="7214616" cy="54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400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29999F-D2DC-492F-B22F-58CB8C962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63AA96-8C61-45B0-8813-18A762B4D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E94435F-FF50-45EC-84B9-AD1ACC086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379" y="0"/>
            <a:ext cx="99607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223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92A2E102-7C54-4E94-B0B8-A9B3428E117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5623" y="0"/>
            <a:ext cx="10644326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BD45804-158F-4A61-B5DE-3F736F7B4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669" y="178695"/>
            <a:ext cx="3520736" cy="700196"/>
          </a:xfrm>
        </p:spPr>
        <p:txBody>
          <a:bodyPr>
            <a:normAutofit/>
          </a:bodyPr>
          <a:lstStyle/>
          <a:p>
            <a:r>
              <a:rPr lang="ru-RU" sz="2400" b="1" dirty="0"/>
              <a:t>Пример карты процессов</a:t>
            </a:r>
          </a:p>
        </p:txBody>
      </p:sp>
    </p:spTree>
    <p:extLst>
      <p:ext uri="{BB962C8B-B14F-4D97-AF65-F5344CB8AC3E}">
        <p14:creationId xmlns:p14="http://schemas.microsoft.com/office/powerpoint/2010/main" val="1323471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3DF7C3-6A09-45D7-B8DD-DFD75D2D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F83FAD-0292-48F6-8B2A-AB532345D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409696-E057-4C2D-B097-7C87437040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6141" t="16052" r="3039" b="8349"/>
          <a:stretch/>
        </p:blipFill>
        <p:spPr>
          <a:xfrm>
            <a:off x="-24649" y="365125"/>
            <a:ext cx="12216649" cy="64872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5C3406-91CE-4224-8C03-937B63ED33E7}"/>
              </a:ext>
            </a:extLst>
          </p:cNvPr>
          <p:cNvSpPr txBox="1"/>
          <p:nvPr/>
        </p:nvSpPr>
        <p:spPr>
          <a:xfrm>
            <a:off x="3808520" y="-4207"/>
            <a:ext cx="3676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/>
              <a:t>Пример сложной карты процессов</a:t>
            </a:r>
          </a:p>
        </p:txBody>
      </p:sp>
    </p:spTree>
    <p:extLst>
      <p:ext uri="{BB962C8B-B14F-4D97-AF65-F5344CB8AC3E}">
        <p14:creationId xmlns:p14="http://schemas.microsoft.com/office/powerpoint/2010/main" val="857134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A70298E-7A67-46EB-A3E9-3A50F87D2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ru-RU" sz="4100" dirty="0"/>
              <a:t>Цепочка создания ценности Майкла Портера</a:t>
            </a:r>
            <a:br>
              <a:rPr lang="ru-RU" sz="4100" dirty="0"/>
            </a:br>
            <a:endParaRPr lang="ru-RU" sz="4100" dirty="0"/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6046E577-11B4-43AF-8732-1253BB672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2" y="4631161"/>
            <a:ext cx="3571810" cy="1559327"/>
          </a:xfrm>
        </p:spPr>
        <p:txBody>
          <a:bodyPr>
            <a:normAutofit/>
          </a:bodyPr>
          <a:lstStyle/>
          <a:p>
            <a:pPr algn="l"/>
            <a:endParaRPr lang="ru-RU"/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C0FA12E-8452-43EB-9594-663159F9C0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54296" y="937666"/>
            <a:ext cx="7214616" cy="495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18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564272-A3C8-44CB-9268-CD0271AA3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193074-82E2-4CB1-B86D-115E095FC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CFC1E3-3DE3-456A-A6E9-48AD04BF0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160" y="-74451"/>
            <a:ext cx="9702772" cy="693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911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3B9416-6369-4C87-A070-ABB931FBD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E5AD6D-546E-4B18-AA0F-867F3F1C2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7D05E72-3400-4D41-97AB-3A333C128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10515600" cy="690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02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4F5868-7E9A-4AED-898C-643F2DD3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0F501C-764E-46C9-9667-79541D6A6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BE578A-69EC-4BFE-83A9-82673550C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28856"/>
            <a:ext cx="10639425" cy="687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57974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102</Words>
  <Application>Microsoft Office PowerPoint</Application>
  <PresentationFormat>Широкоэкранный</PresentationFormat>
  <Paragraphs>14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Тема Office</vt:lpstr>
      <vt:lpstr>КАРТА ПРОЦЕССОВ ЦЕПОЧКА СОЗДАНИЯ ЦЕННОСТИ КОНФИГУРАЦИЯ СОЗДАНИЯ ЦЕННОСТИ</vt:lpstr>
      <vt:lpstr>КАРТА ПРОЦЕССОВ</vt:lpstr>
      <vt:lpstr>Презентация PowerPoint</vt:lpstr>
      <vt:lpstr>Пример карты процессов</vt:lpstr>
      <vt:lpstr>Презентация PowerPoint</vt:lpstr>
      <vt:lpstr>Цепочка создания ценности Майкла Портера </vt:lpstr>
      <vt:lpstr>Презентация PowerPoint</vt:lpstr>
      <vt:lpstr>Презентация PowerPoint</vt:lpstr>
      <vt:lpstr>Презентация PowerPoint</vt:lpstr>
      <vt:lpstr>Презентация PowerPoint</vt:lpstr>
      <vt:lpstr>Конфигурации создания ценности</vt:lpstr>
      <vt:lpstr>Презентация PowerPoint</vt:lpstr>
      <vt:lpstr>Пример мастерской создания ценности на примере оказания услуг врачом общей практики</vt:lpstr>
      <vt:lpstr>Пример сети создания ценности на примере розничного банка</vt:lpstr>
      <vt:lpstr>Презентация PowerPoint</vt:lpstr>
      <vt:lpstr>Презентация PowerPoint</vt:lpstr>
      <vt:lpstr>Задание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КАРТА ПРОЦЕССОВ ЦЕПОЧКА СОЗДАНИЯ ЦЕННОСТИ КОНФИГУРАЦИЯ СОЗДАНИЯ ЦЕННОСТИ</dc:title>
  <dc:creator>Людмила Онокой</dc:creator>
  <cp:lastModifiedBy>Людмила Онокой</cp:lastModifiedBy>
  <cp:revision>1</cp:revision>
  <dcterms:created xsi:type="dcterms:W3CDTF">2022-09-27T14:37:56Z</dcterms:created>
  <dcterms:modified xsi:type="dcterms:W3CDTF">2022-09-27T15:21:33Z</dcterms:modified>
</cp:coreProperties>
</file>

<file path=docProps/thumbnail.jpeg>
</file>